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T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A2B1F-BE53-4BD2-992B-247C68B7BA2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8C8E0-A5B7-4BA2-893B-EEBF93059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8C8E0-A5B7-4BA2-893B-EEBF93059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8C8E0-A5B7-4BA2-893B-EEBF93059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7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8C8E0-A5B7-4BA2-893B-EEBF93059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19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8C8E0-A5B7-4BA2-893B-EEBF93059B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2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8C8E0-A5B7-4BA2-893B-EEBF93059B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5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8C8E0-A5B7-4BA2-893B-EEBF93059B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0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7962-6954-463F-897D-98F250636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83FD7-A401-4BD5-B14C-4635BC65B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39DE9-C498-49F9-A238-31F047316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E164-13B6-4C66-9161-88710579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062AC-49DD-4423-A650-952999F3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5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E696-5150-46FF-844F-1455538F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F1940-CF35-4F25-92D7-98EB7F5A1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C8B59-C44F-4289-90A2-66480006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7D02-1B6D-4E22-BC51-5DB29BF49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6AE7-8D1C-499D-B3AB-3A6A1689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1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47795-6100-4FCA-AFAB-5CB9EE8F4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20379-9D53-411F-882B-4C7BD0F89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27FA0-66B3-443D-AFF7-39432867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C793C-ACF6-46E1-996B-F89D4D5A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35BEE-175A-4CB8-B5AD-F893888A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5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7EF-3C72-4AAB-9AB0-FF8FA0A2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7CB0-5D24-4AE0-A11C-C3090FEEC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30F9E-93FE-4B7D-A519-A0DD4B5D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7BE6F-97AB-42CA-8FEC-807215BD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7BF5A-869B-4CCC-ABB5-59DEC4E3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1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F07B-8327-4FB0-82D7-5B5CF92F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A81D0-AD1A-499B-8A99-5D4456349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51378-6A11-42A6-958B-4303B343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4A293-3E02-4FBB-88D6-7BF26EAF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5FCBD-6730-4191-AAC8-B1A38A64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7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794A-D45B-4EE8-83E8-E2EA37A5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44AF6-F558-4270-BB60-D0D827078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CC6DE-0630-4F27-9649-1738F4CDB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3F378-23E6-4509-BC56-8DA99DA1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A51F4-0EB1-4FE4-993E-503B8AD47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16608-6D69-476C-B8D3-C5561B42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F551-7570-47DB-B7DB-77BBA642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5A946-5302-455A-8D09-BD6128126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51FF6-9EF6-42A4-940A-E8D7F4B44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9ED86-CC5C-4480-A7D3-7A7411DD8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3C1A8-3874-4697-BBFD-1A53EB76A0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85E141-F98B-4BB0-9C02-2719C6706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653B0-68AD-410D-BCEE-25D4F138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DE17D6-47ED-4B5E-8A79-3C0EA38E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5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83BB-C854-489B-9265-78F75F2C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F8D68-7277-42F0-B55A-6E7BCE19A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663B5-665E-4C97-A2CB-FF6A31A8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6A4BF-4814-46AA-95EA-419F61FAA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1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5B076-7DAC-437F-8B85-EEBE0F15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5A5CC-D131-4EF0-BD5F-623F025C0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C9F25-B326-4E9B-81D3-554B2E03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2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1DD4-C7F9-46AC-9D1D-DB854656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7EE7-68E2-46E0-A4CA-F23C6D2EF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C987A-A7E9-4B9E-8F7C-D80C3F0E1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F82E7-A2AE-4494-946E-DF46691F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672C0-17DD-4A77-AFED-259F629A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202AE-8D82-41BE-9098-C41F4AA5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7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1B93-9C2C-4542-BA03-BE78179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F4A847-3283-46ED-9106-962A46F870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40276-AD55-4AA3-B990-6D4D8F78F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3F1F0-6C33-4FF1-BD04-1337F376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6A263-6E4B-47D9-BC29-9C52E3C2B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28B0C-7AED-4C61-B76D-1828AB62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150A9-2969-46DA-A017-37422465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D65E-BB5A-42BD-B52F-BFEB1829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01B7-5E73-44D5-98EF-7963D7CE4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CA659-4919-42FF-8584-7FF0942FBD9A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8453D-4E76-404B-BDB7-AE6B5AE28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DA451-7C39-4BE6-9C5C-70B26A177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CFCAF-33DB-4671-A035-CF9A9737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1B2E-36A7-4F4C-8EE8-183CFA66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90804939-BDC6-4EA6-AA6E-B8128040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412510"/>
            <a:ext cx="6858000" cy="11683021"/>
          </a:xfrm>
        </p:spPr>
      </p:pic>
    </p:spTree>
    <p:extLst>
      <p:ext uri="{BB962C8B-B14F-4D97-AF65-F5344CB8AC3E}">
        <p14:creationId xmlns:p14="http://schemas.microsoft.com/office/powerpoint/2010/main" val="364307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9D82-1707-4C79-9C08-41C8868A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A22F-1D38-457F-8A36-32C7925BC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0962" y="2355732"/>
            <a:ext cx="3816485" cy="4137143"/>
          </a:xfrm>
        </p:spPr>
        <p:txBody>
          <a:bodyPr/>
          <a:lstStyle/>
          <a:p>
            <a:r>
              <a:rPr lang="en-US" dirty="0" err="1"/>
              <a:t>x’i</a:t>
            </a:r>
            <a:r>
              <a:rPr lang="en-US" dirty="0"/>
              <a:t> silence </a:t>
            </a:r>
            <a:r>
              <a:rPr lang="en-US" dirty="0" err="1"/>
              <a:t>böyle</a:t>
            </a:r>
            <a:r>
              <a:rPr lang="en-US" dirty="0"/>
              <a:t> </a:t>
            </a:r>
            <a:r>
              <a:rPr lang="en-US" dirty="0" err="1"/>
              <a:t>oldu</a:t>
            </a:r>
            <a:r>
              <a:rPr lang="en-US" dirty="0"/>
              <a:t>.</a:t>
            </a:r>
          </a:p>
          <a:p>
            <a:r>
              <a:rPr lang="en-US" dirty="0" err="1"/>
              <a:t>Anlamı</a:t>
            </a:r>
            <a:r>
              <a:rPr lang="en-US" dirty="0"/>
              <a:t>: </a:t>
            </a:r>
            <a:r>
              <a:rPr lang="en-US" dirty="0" err="1"/>
              <a:t>matlabin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methodu</a:t>
            </a:r>
            <a:r>
              <a:rPr lang="en-US" dirty="0"/>
              <a:t> </a:t>
            </a:r>
            <a:r>
              <a:rPr lang="en-US" dirty="0" err="1"/>
              <a:t>başarılı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slime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yapmadı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Yani</a:t>
            </a:r>
            <a:r>
              <a:rPr lang="en-US" dirty="0"/>
              <a:t> biz </a:t>
            </a:r>
            <a:r>
              <a:rPr lang="en-US" dirty="0" err="1"/>
              <a:t>listeden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eleman</a:t>
            </a:r>
            <a:r>
              <a:rPr lang="en-US" dirty="0"/>
              <a:t> </a:t>
            </a:r>
            <a:r>
              <a:rPr lang="en-US" dirty="0" err="1"/>
              <a:t>kaldırmak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yöntem</a:t>
            </a:r>
            <a:r>
              <a:rPr lang="en-US" dirty="0"/>
              <a:t> </a:t>
            </a:r>
            <a:r>
              <a:rPr lang="en-US" dirty="0" err="1"/>
              <a:t>kullanacağız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0F986-5AF5-4967-8934-EAF6E376E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99"/>
          <a:stretch/>
        </p:blipFill>
        <p:spPr>
          <a:xfrm>
            <a:off x="-79442" y="-68094"/>
            <a:ext cx="8180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4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FEF232E1-CA7D-4AE1-A072-609AA58C9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54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3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196AE-B93D-44D0-8D23-2279B913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Delete method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890E8-F6B4-471B-B885-FEDDE49F4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So we will add remove function we declared already. Thus, we can recall it under the LinkedNode class’ method.</a:t>
            </a:r>
          </a:p>
          <a:p>
            <a:r>
              <a:rPr lang="en-US" sz="1800"/>
              <a:t>Also with this method, we will just unlink the node, not delete it,and not removing it from the memory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E734B-948C-4CE6-B4A0-134054C4A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40" b="1"/>
          <a:stretch/>
        </p:blipFill>
        <p:spPr>
          <a:xfrm>
            <a:off x="5885345" y="587829"/>
            <a:ext cx="5845753" cy="553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7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92D8-3FDB-4CED-8DF5-8032400FB6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21B5-4084-44E2-8988-25AB385C8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368" y="4362353"/>
            <a:ext cx="5344997" cy="1840485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solidFill>
                  <a:srgbClr val="00B0F0"/>
                </a:solidFill>
              </a:rPr>
              <a:t>Garip olarak methods(Abstract) ve function res=gt(node1,node2)…end kullanarak gt(a,b) built-in fonksiyona overload yaptık. Peki bu neye yarayacak? Sanırım built in fonkisyonları direkt olarak kullanılamıyor.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Arguments yerine önceden şu vardı: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AAE8F-DB89-43F5-A8B2-AE20E6291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8" t="30734" r="2189" b="10427"/>
          <a:stretch/>
        </p:blipFill>
        <p:spPr>
          <a:xfrm>
            <a:off x="-1" y="0"/>
            <a:ext cx="12190749" cy="4270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FA3904-0571-42E3-8844-B0DB22F6F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93" t="51180" r="4896" b="36083"/>
          <a:stretch/>
        </p:blipFill>
        <p:spPr>
          <a:xfrm>
            <a:off x="5913747" y="5611403"/>
            <a:ext cx="4873313" cy="8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907D-D2C4-4DD3-9FE8-E0D5DB7AB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A22F2-AA46-4212-BA5B-6C5906C9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54" y="5073312"/>
            <a:ext cx="7176939" cy="1571703"/>
          </a:xfrm>
        </p:spPr>
        <p:txBody>
          <a:bodyPr/>
          <a:lstStyle/>
          <a:p>
            <a:r>
              <a:rPr lang="en-US" dirty="0" err="1"/>
              <a:t>Küçüktür</a:t>
            </a:r>
            <a:r>
              <a:rPr lang="en-US" dirty="0"/>
              <a:t> </a:t>
            </a:r>
            <a:r>
              <a:rPr lang="en-US" dirty="0" err="1"/>
              <a:t>fonksiyonuna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büyüktüre</a:t>
            </a:r>
            <a:r>
              <a:rPr lang="en-US" dirty="0"/>
              <a:t> </a:t>
            </a:r>
            <a:r>
              <a:rPr lang="en-US" dirty="0" err="1"/>
              <a:t>uyguladığımızı</a:t>
            </a:r>
            <a:r>
              <a:rPr lang="en-US" dirty="0"/>
              <a:t> </a:t>
            </a:r>
            <a:r>
              <a:rPr lang="en-US" dirty="0" err="1"/>
              <a:t>yapmadığımızdan</a:t>
            </a:r>
            <a:r>
              <a:rPr lang="en-US" dirty="0"/>
              <a:t> </a:t>
            </a:r>
            <a:r>
              <a:rPr lang="en-US" dirty="0" err="1"/>
              <a:t>çalışmayacak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57292-5ED5-4D46-89F5-331D15708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" t="31347" r="-1197" b="1"/>
          <a:stretch/>
        </p:blipFill>
        <p:spPr>
          <a:xfrm>
            <a:off x="0" y="0"/>
            <a:ext cx="12192000" cy="47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2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6F73-1EA9-45F8-A82F-3521ED85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A25CF-47B0-4B84-B7A7-01981CA3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49" y="5082398"/>
            <a:ext cx="4963537" cy="1693729"/>
          </a:xfrm>
        </p:spPr>
        <p:txBody>
          <a:bodyPr/>
          <a:lstStyle/>
          <a:p>
            <a:r>
              <a:rPr lang="en-US" dirty="0" err="1"/>
              <a:t>Dolayısıyla</a:t>
            </a:r>
            <a:r>
              <a:rPr lang="en-US" dirty="0"/>
              <a:t> </a:t>
            </a:r>
            <a:r>
              <a:rPr lang="en-US" dirty="0" err="1"/>
              <a:t>hadi</a:t>
            </a:r>
            <a:r>
              <a:rPr lang="en-US" dirty="0"/>
              <a:t> </a:t>
            </a:r>
            <a:r>
              <a:rPr lang="en-US" dirty="0" err="1"/>
              <a:t>hepsini</a:t>
            </a:r>
            <a:r>
              <a:rPr lang="en-US" dirty="0"/>
              <a:t> </a:t>
            </a:r>
            <a:r>
              <a:rPr lang="en-US" dirty="0" err="1"/>
              <a:t>tanımlayalım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D099B-3140-4291-988E-50139B065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27" r="58112" b="5324"/>
          <a:stretch/>
        </p:blipFill>
        <p:spPr>
          <a:xfrm>
            <a:off x="1" y="0"/>
            <a:ext cx="5905500" cy="5031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D1BF0-2FD6-4233-ACC6-C12492E71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83" r="51729"/>
          <a:stretch/>
        </p:blipFill>
        <p:spPr>
          <a:xfrm>
            <a:off x="5905500" y="0"/>
            <a:ext cx="628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5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334FE-EC75-45A7-A37D-00A125E9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Ordered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50BFA-C2EC-4E34-BBB7-58450660C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Yeni bir insert fonksiyonu lazım. Çünkü, tam olarak boy sırasında olması gereken yere konulmalı, DList’in sonuna değil.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5B222-3E2A-4B50-8758-5A6F5E54B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" t="2553" r="54124" b="2695"/>
          <a:stretch/>
        </p:blipFill>
        <p:spPr>
          <a:xfrm>
            <a:off x="6609977" y="650494"/>
            <a:ext cx="4383540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B5FC0-3100-4373-8D03-7B0A8D3A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 err="1"/>
              <a:t>Anlamadım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E553C-0531-42C2-AD65-C7D3EFEF1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 err="1"/>
              <a:t>Bunu</a:t>
            </a:r>
            <a:r>
              <a:rPr lang="en-US" sz="1800" dirty="0"/>
              <a:t> </a:t>
            </a:r>
            <a:r>
              <a:rPr lang="en-US" sz="1800" dirty="0" err="1"/>
              <a:t>niye</a:t>
            </a:r>
            <a:r>
              <a:rPr lang="en-US" sz="1800" dirty="0"/>
              <a:t> </a:t>
            </a:r>
            <a:r>
              <a:rPr lang="en-US" sz="1800" dirty="0" err="1"/>
              <a:t>ekledik</a:t>
            </a:r>
            <a:r>
              <a:rPr lang="en-US" sz="1800"/>
              <a:t> . Bu </a:t>
            </a:r>
            <a:r>
              <a:rPr lang="en-US" sz="1800" dirty="0" err="1"/>
              <a:t>set.Value</a:t>
            </a:r>
            <a:r>
              <a:rPr lang="en-US" sz="1800" dirty="0"/>
              <a:t>(</a:t>
            </a:r>
            <a:r>
              <a:rPr lang="en-US" sz="1800" dirty="0" err="1"/>
              <a:t>node,newValue</a:t>
            </a:r>
            <a:r>
              <a:rPr lang="en-US" sz="18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7773B-97C2-4220-9650-984FD8324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40" b="1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628E-8730-4969-BDF5-0470F144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C572-A93B-4AF9-8B8A-9BCF7D12A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6" y="5385899"/>
            <a:ext cx="10359958" cy="1106976"/>
          </a:xfrm>
        </p:spPr>
        <p:txBody>
          <a:bodyPr>
            <a:normAutofit/>
          </a:bodyPr>
          <a:lstStyle/>
          <a:p>
            <a:r>
              <a:rPr lang="en-US" dirty="0"/>
              <a:t>6.sayfadaki </a:t>
            </a:r>
            <a:r>
              <a:rPr lang="en-US" dirty="0" err="1"/>
              <a:t>değişikliği</a:t>
            </a:r>
            <a:r>
              <a:rPr lang="en-US" dirty="0"/>
              <a:t> </a:t>
            </a:r>
            <a:r>
              <a:rPr lang="en-US" dirty="0" err="1"/>
              <a:t>yapınca</a:t>
            </a:r>
            <a:r>
              <a:rPr lang="en-US" dirty="0"/>
              <a:t> </a:t>
            </a:r>
            <a:r>
              <a:rPr lang="en-US" dirty="0" err="1"/>
              <a:t>böyle</a:t>
            </a:r>
            <a:r>
              <a:rPr lang="en-US" dirty="0"/>
              <a:t> </a:t>
            </a:r>
            <a:r>
              <a:rPr lang="en-US" dirty="0" err="1"/>
              <a:t>oldu</a:t>
            </a:r>
            <a:r>
              <a:rPr lang="en-US" dirty="0"/>
              <a:t> </a:t>
            </a:r>
            <a:r>
              <a:rPr lang="en-US" dirty="0" err="1"/>
              <a:t>şimdi</a:t>
            </a:r>
            <a:r>
              <a:rPr lang="en-US" dirty="0"/>
              <a:t> ne </a:t>
            </a:r>
            <a:r>
              <a:rPr lang="en-US" dirty="0" err="1"/>
              <a:t>yapacağız</a:t>
            </a:r>
            <a:r>
              <a:rPr lang="en-US" dirty="0"/>
              <a:t> bize yeni </a:t>
            </a:r>
            <a:r>
              <a:rPr lang="en-US" dirty="0" err="1"/>
              <a:t>bir</a:t>
            </a:r>
            <a:r>
              <a:rPr lang="en-US" dirty="0"/>
              <a:t> access </a:t>
            </a:r>
            <a:r>
              <a:rPr lang="en-US" dirty="0" err="1"/>
              <a:t>yöntemi</a:t>
            </a:r>
            <a:r>
              <a:rPr lang="en-US" dirty="0"/>
              <a:t> </a:t>
            </a:r>
            <a:r>
              <a:rPr lang="en-US" dirty="0" err="1"/>
              <a:t>lazım</a:t>
            </a:r>
            <a:r>
              <a:rPr lang="en-US" dirty="0"/>
              <a:t>. Bir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sayfada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8FE8A-FC1B-4480-A9D4-1ED61A837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3" r="8166" b="2552"/>
          <a:stretch/>
        </p:blipFill>
        <p:spPr>
          <a:xfrm>
            <a:off x="0" y="0"/>
            <a:ext cx="11196536" cy="49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3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9B13-F802-4B51-9922-51D3BDA8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CC82-8347-4EFA-9799-B4288C54F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5507" y="2548648"/>
            <a:ext cx="4328545" cy="2714016"/>
          </a:xfrm>
        </p:spPr>
        <p:txBody>
          <a:bodyPr/>
          <a:lstStyle/>
          <a:p>
            <a:r>
              <a:rPr lang="en-US" dirty="0" err="1"/>
              <a:t>Görüldüğü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ekledik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işler</a:t>
            </a:r>
            <a:r>
              <a:rPr lang="en-US" dirty="0"/>
              <a:t> </a:t>
            </a:r>
            <a:r>
              <a:rPr lang="en-US" dirty="0" err="1"/>
              <a:t>düzeldi</a:t>
            </a:r>
            <a:r>
              <a:rPr lang="en-US" dirty="0"/>
              <a:t>.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var.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EAC3F-D95D-4D2F-AAD6-E711C014A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995"/>
          <a:stretch/>
        </p:blipFill>
        <p:spPr>
          <a:xfrm>
            <a:off x="0" y="0"/>
            <a:ext cx="5608948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2172B61-0AA8-4243-9008-28FC6F6758A1}"/>
              </a:ext>
            </a:extLst>
          </p:cNvPr>
          <p:cNvSpPr/>
          <p:nvPr/>
        </p:nvSpPr>
        <p:spPr>
          <a:xfrm rot="14320445">
            <a:off x="4218106" y="1531144"/>
            <a:ext cx="2138266" cy="319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7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EE4A-C318-420F-A3B6-6801EDC3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20D8-B108-4EFE-B4C8-ECFB7CDD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278C1-702A-47CD-A86E-6E5479FF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85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</Words>
  <Application>Microsoft Office PowerPoint</Application>
  <PresentationFormat>Widescreen</PresentationFormat>
  <Paragraphs>24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Ordered List</vt:lpstr>
      <vt:lpstr>Anlamadım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Delete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SAADETTİN FİDAN</dc:creator>
  <cp:lastModifiedBy>SAADETTİN FİDAN</cp:lastModifiedBy>
  <cp:revision>2</cp:revision>
  <dcterms:created xsi:type="dcterms:W3CDTF">2021-01-27T15:08:26Z</dcterms:created>
  <dcterms:modified xsi:type="dcterms:W3CDTF">2021-01-28T11:31:59Z</dcterms:modified>
</cp:coreProperties>
</file>